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9" r:id="rId6"/>
    <p:sldId id="258" r:id="rId7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Krauß" userId="62322971-031d-4b46-b984-c06a35864bc2" providerId="ADAL" clId="{E4DFF897-84A1-4AE2-AAA5-4011FAC1E23F}"/>
    <pc:docChg chg="modSld">
      <pc:chgData name="Alexandra Krauß" userId="62322971-031d-4b46-b984-c06a35864bc2" providerId="ADAL" clId="{E4DFF897-84A1-4AE2-AAA5-4011FAC1E23F}" dt="2026-03-30T10:41:53.410" v="0" actId="1076"/>
      <pc:docMkLst>
        <pc:docMk/>
      </pc:docMkLst>
      <pc:sldChg chg="modSp mod">
        <pc:chgData name="Alexandra Krauß" userId="62322971-031d-4b46-b984-c06a35864bc2" providerId="ADAL" clId="{E4DFF897-84A1-4AE2-AAA5-4011FAC1E23F}" dt="2026-03-30T10:41:53.410" v="0" actId="1076"/>
        <pc:sldMkLst>
          <pc:docMk/>
          <pc:sldMk cId="2370191670" sldId="259"/>
        </pc:sldMkLst>
        <pc:picChg chg="mod">
          <ac:chgData name="Alexandra Krauß" userId="62322971-031d-4b46-b984-c06a35864bc2" providerId="ADAL" clId="{E4DFF897-84A1-4AE2-AAA5-4011FAC1E23F}" dt="2026-03-30T10:41:53.410" v="0" actId="1076"/>
          <ac:picMkLst>
            <pc:docMk/>
            <pc:sldMk cId="2370191670" sldId="259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552"/>
            <a:ext cx="6858000" cy="17923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4030"/>
            <a:ext cx="6858000" cy="1242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6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75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097"/>
            <a:ext cx="1971675" cy="436291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097"/>
            <a:ext cx="5800725" cy="43629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3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3491"/>
            <a:ext cx="7886700" cy="2141534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5285"/>
            <a:ext cx="7886700" cy="1126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17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800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10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2040"/>
            <a:ext cx="3868340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80546"/>
            <a:ext cx="3868340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2040"/>
            <a:ext cx="3887391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80546"/>
            <a:ext cx="3887391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53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52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04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35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73707AF-D6E0-4F5F-8282-03C42C30FCE3}" type="datetimeFigureOut">
              <a:rPr lang="de-DE" smtClean="0"/>
              <a:t>30.03.2026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DF4CD87F-2977-461A-A6E2-CE4B89AA29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614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DF9F0B7-3E99-89FD-7E75-BA78E2791DF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" y="95"/>
            <a:ext cx="9143994" cy="5148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7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7412" y="0"/>
            <a:ext cx="9191412" cy="517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9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4638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8eaca8-f4da-4d53-a948-ecd7d12d3e4a" xsi:nil="true"/>
    <c32a69afe9334bacac5402d80fafca96 xmlns="e58eaca8-f4da-4d53-a948-ecd7d12d3e4a">
      <Terms xmlns="http://schemas.microsoft.com/office/infopath/2007/PartnerControls"/>
    </c32a69afe9334bacac5402d80fafca96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  <lcf76f155ced4ddcb4097134ff3c332f xmlns="c82cca38-21c0-4085-b597-6714eaf117dc">
      <Terms xmlns="http://schemas.microsoft.com/office/infopath/2007/PartnerControls"/>
    </lcf76f155ced4ddcb4097134ff3c332f>
  </documentManagement>
</p:properties>
</file>

<file path=customXml/item2.xml><?xml version="1.0" encoding="utf-8"?>
<?mso-contentType ?>
<SharedContentType xmlns="Microsoft.SharePoint.Taxonomy.ContentTypeSync" SourceId="f3f64381-af27-4bc9-81c0-3cb258456522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310C26895984B8A15B67BDB451BFB" ma:contentTypeVersion="19" ma:contentTypeDescription="Create a new document." ma:contentTypeScope="" ma:versionID="f102486ffb3c499f3d0f4ed21b42d004">
  <xsd:schema xmlns:xsd="http://www.w3.org/2001/XMLSchema" xmlns:xs="http://www.w3.org/2001/XMLSchema" xmlns:p="http://schemas.microsoft.com/office/2006/metadata/properties" xmlns:ns2="e58eaca8-f4da-4d53-a948-ecd7d12d3e4a" xmlns:ns3="c82cca38-21c0-4085-b597-6714eaf117dc" xmlns:ns4="11dbbd15-56a6-4a36-99c3-e06f7c17aee8" targetNamespace="http://schemas.microsoft.com/office/2006/metadata/properties" ma:root="true" ma:fieldsID="1eedfbbdb769e8f374efa9bca2ca2d7a" ns2:_="" ns3:_="" ns4:_="">
    <xsd:import namespace="e58eaca8-f4da-4d53-a948-ecd7d12d3e4a"/>
    <xsd:import namespace="c82cca38-21c0-4085-b597-6714eaf117dc"/>
    <xsd:import namespace="11dbbd15-56a6-4a36-99c3-e06f7c17aee8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MediaServiceDateTaken" minOccurs="0"/>
                <xsd:element ref="ns3:MediaLengthInSeconds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9ac59aa6-0bcc-48e5-bf4f-03e45d94ff9a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9ac59aa6-0bcc-48e5-bf4f-03e45d94ff9a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18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1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3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bbd15-56a6-4a36-99c3-e06f7c17aee8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1847D7-E9C1-43C3-815E-E57839A0FE8E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87778deb-af02-42e7-94a1-5a6bbe896bdb"/>
    <ds:schemaRef ds:uri="http://purl.org/dc/elements/1.1/"/>
    <ds:schemaRef ds:uri="e58eaca8-f4da-4d53-a948-ecd7d12d3e4a"/>
    <ds:schemaRef ds:uri="c82cca38-21c0-4085-b597-6714eaf117dc"/>
  </ds:schemaRefs>
</ds:datastoreItem>
</file>

<file path=customXml/itemProps2.xml><?xml version="1.0" encoding="utf-8"?>
<ds:datastoreItem xmlns:ds="http://schemas.openxmlformats.org/officeDocument/2006/customXml" ds:itemID="{41C3A206-23A8-4B16-A310-C5983D77E94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47C9126A-DA63-42A8-B5E7-B53FCD1E44F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A13BBEE-DA5E-47B3-8D7E-AA97E068E5E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 Udhardt</dc:creator>
  <cp:lastModifiedBy>Alexandra Krauß</cp:lastModifiedBy>
  <cp:revision>16</cp:revision>
  <dcterms:created xsi:type="dcterms:W3CDTF">2020-10-21T07:00:52Z</dcterms:created>
  <dcterms:modified xsi:type="dcterms:W3CDTF">2026-03-30T10:41:59Z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  <property fmtid="{D5CDD505-2E9C-101B-9397-08002B2CF9AE}" pid="3" name="MediaServiceImageTags">
    <vt:lpwstr/>
  </property>
  <property fmtid="{D5CDD505-2E9C-101B-9397-08002B2CF9AE}" pid="4" name="Inhalt">
    <vt:lpwstr/>
  </property>
  <property fmtid="{D5CDD505-2E9C-101B-9397-08002B2CF9AE}" pid="5" name="Bereich">
    <vt:lpwstr/>
  </property>
  <property fmtid="{D5CDD505-2E9C-101B-9397-08002B2CF9AE}" pid="6" name="Veranstaltungsart">
    <vt:lpwstr/>
  </property>
  <property fmtid="{D5CDD505-2E9C-101B-9397-08002B2CF9AE}" pid="7" name="Ansicht">
    <vt:lpwstr/>
  </property>
  <property fmtid="{D5CDD505-2E9C-101B-9397-08002B2CF9AE}" pid="8" name="Zielgruppe">
    <vt:lpwstr/>
  </property>
  <property fmtid="{D5CDD505-2E9C-101B-9397-08002B2CF9AE}" pid="9" name="Darstellung">
    <vt:lpwstr/>
  </property>
</Properties>
</file>